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775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5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0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1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81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0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3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0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8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661B4-C4F0-46D1-B994-33FA92784CB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2AACC-AAFF-4E9B-A7AD-05F0C117D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74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5"/>
            <a:ext cx="9144000" cy="68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Читальный Зал\Pictures\логотип-Год-экологии-201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2" y="-25685"/>
            <a:ext cx="2774662" cy="16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Читальный Зал\Pictures\логотип эколог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09" y="5016191"/>
            <a:ext cx="4129991" cy="18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988840"/>
            <a:ext cx="59766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фотовыставка «ПРИРОДА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ПРОСИТ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ЗАЩИТЫ!»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38932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МБУ «ЦБС Верхнеуслонского муниципального района»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Центральная районная библиотека</a:t>
            </a:r>
            <a:r>
              <a:rPr lang="ru-RU" sz="1600" b="1" dirty="0" smtClean="0">
                <a:solidFill>
                  <a:srgbClr val="FFFF00"/>
                </a:solidFill>
              </a:rPr>
              <a:t> 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76672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Экология – это наука о связях между живыми существами и окружающей их средой, МЕЖДУ ЧЕЛОВЕКОМ И ПРИРОДОЙ!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Человек! Жизнь природы в твоих руках!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Читальный Зал\Documents\ФОТО ПОМОЩЬ ПРИРОДА\IMG_20170922_08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54" y="1761355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Читальный Зал\Documents\ФОТО ПОМОЩЬ ПРИРОДА\IMG_20170922_084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70" y="1743005"/>
            <a:ext cx="3464941" cy="46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28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Читальный Зал\Documents\ФОТО ПОМОЩЬ ПРИРОДА\IMG_20170922_084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32656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fs00.infourok.ru/images/doc/101/120543/640/img3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4" y="260648"/>
            <a:ext cx="3924201" cy="27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C:\Users\Читальный Зал\Documents\ФОТО ПОМОЩЬ ПРИРОДА\IMG_20170922_0843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2577794" cy="343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uslide.ru/images/4/10437/736/img1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/>
          <a:stretch/>
        </p:blipFill>
        <p:spPr bwMode="auto">
          <a:xfrm>
            <a:off x="107504" y="260648"/>
            <a:ext cx="4176465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Читальный Зал\Documents\ФОТО ПОМОЩЬ ПРИРОДА\IMG_20170922_084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4284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Читальный Зал\Documents\ФОТО ПОМОЩЬ ПРИРОДА\IMG_20170922_0849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9" y="-465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Читальный Зал\Documents\ФОТО ПОМОЩЬ ПРИРОДА\IMG_20170922_085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38" y="-46564"/>
            <a:ext cx="5164694" cy="68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http://img.superdom.ua/pictures/uploads/images/skvorec%281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img.superdom.ua/pictures/uploads/images/skvorec%281%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://pics.photographer.ru/nonstop/pics/pictures/248/24832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://pics.photographer.ru/nonstop/pics/pictures/248/24832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C:\Users\Читальный Зал\Pictures\скв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http://agnivesti.ru/wp-content/uploads/2010/03/klmira4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://agnivesti.ru/wp-content/uploads/2010/03/klmira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" y="-28307"/>
            <a:ext cx="4072732" cy="336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32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17" y="-225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Читальный Зал\Documents\ФОТО ПОМОЩЬ ПРИРОДА\IMG_20170922_083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87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ds04.infourok.ru/uploads/ex/11a7/00023486-c2956713/img1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0" r="53165" b="26790"/>
          <a:stretch/>
        </p:blipFill>
        <p:spPr bwMode="auto">
          <a:xfrm>
            <a:off x="435256" y="116632"/>
            <a:ext cx="324036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C:\Users\Читальный Зал\Documents\ФОТО ПОМОЩЬ ПРИРОДА\IMG_20170922_084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9" y="3118438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Читальный Зал\Documents\ФОТО ПОМОЩЬ ПРИРОДА\IMG_20170922_08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77" y="0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Читальный Зал\Documents\ФОТО ПОМОЩЬ ПРИРОДА\IMG_20170922_085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3006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fs00.infourok.ru/images/doc/103/121741/img2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15802"/>
          <a:stretch/>
        </p:blipFill>
        <p:spPr bwMode="auto">
          <a:xfrm>
            <a:off x="161230" y="698740"/>
            <a:ext cx="3978325" cy="2247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6" descr="http://prirodasibiri.ru/links/153/23_2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prirodasibiri.ru/links/153/23_2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9949"/>
            <a:ext cx="4644737" cy="321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5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" y="116632"/>
            <a:ext cx="9178767" cy="68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fs00.infourok.ru/images/doc/115/135557/img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30" y="-58584"/>
            <a:ext cx="266429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 descr="C:\Users\Читальный Зал\Documents\IMG-20170922-WA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2" y="-58584"/>
            <a:ext cx="3445920" cy="258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Читальный Зал\Documents\IMG-20170922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0" y="4033324"/>
            <a:ext cx="3791291" cy="284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Читальный Зал\Documents\IMG-20170922-WA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45" y="-50981"/>
            <a:ext cx="3130338" cy="2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Читальный Зал\Documents\IMG-20170922-WA0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3614"/>
            <a:ext cx="3830945" cy="28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Читальный Зал\Documents\IMG-20170922-WA00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6884"/>
            <a:ext cx="3130338" cy="2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021650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Коллектив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Центральной районной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библиотеки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уборке пляжа.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Читальный Зал\Pictures\не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fs00.infourok.ru/images/doc/235/115867/2/img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589200"/>
            <a:ext cx="7272807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0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52</Words>
  <Application>Microsoft Office PowerPoint</Application>
  <PresentationFormat>Экран (4:3)</PresentationFormat>
  <Paragraphs>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Читальный Зал</dc:creator>
  <cp:lastModifiedBy>Читальный Зал</cp:lastModifiedBy>
  <cp:revision>12</cp:revision>
  <dcterms:created xsi:type="dcterms:W3CDTF">2017-09-22T10:06:39Z</dcterms:created>
  <dcterms:modified xsi:type="dcterms:W3CDTF">2017-09-22T13:33:58Z</dcterms:modified>
</cp:coreProperties>
</file>